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9" r:id="rId2"/>
    <p:sldId id="256" r:id="rId3"/>
    <p:sldId id="263" r:id="rId4"/>
    <p:sldId id="258" r:id="rId5"/>
    <p:sldId id="318" r:id="rId6"/>
    <p:sldId id="319" r:id="rId7"/>
    <p:sldId id="291" r:id="rId8"/>
    <p:sldId id="320" r:id="rId9"/>
    <p:sldId id="321" r:id="rId10"/>
    <p:sldId id="322" r:id="rId11"/>
    <p:sldId id="323" r:id="rId12"/>
    <p:sldId id="324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3468" autoAdjust="0"/>
  </p:normalViewPr>
  <p:slideViewPr>
    <p:cSldViewPr snapToGrid="0">
      <p:cViewPr>
        <p:scale>
          <a:sx n="94" d="100"/>
          <a:sy n="94" d="100"/>
        </p:scale>
        <p:origin x="72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870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13/05/2020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0972" y="847555"/>
            <a:ext cx="74767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latin typeface="+mj-lt"/>
              </a:rPr>
              <a:t>A characteristic is a feature of an object.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On your whiteboard, list 3 characteristics these animals have in common.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dirty="0" smtClean="0">
                <a:latin typeface="+mj-lt"/>
              </a:rPr>
              <a:t>On your whiteboard, list 2 characteristics that are different between the animals.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972" y="2044978"/>
            <a:ext cx="3313069" cy="2517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972" y="4469390"/>
            <a:ext cx="3313069" cy="2204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972" y="148208"/>
            <a:ext cx="3313069" cy="22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19025"/>
              </p:ext>
            </p:extLst>
          </p:nvPr>
        </p:nvGraphicFramePr>
        <p:xfrm>
          <a:off x="9202818" y="292658"/>
          <a:ext cx="275715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characteristics does it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Is a paper clip living, non-living or dead?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23129"/>
              </p:ext>
            </p:extLst>
          </p:nvPr>
        </p:nvGraphicFramePr>
        <p:xfrm>
          <a:off x="9202817" y="137880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it have all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18540"/>
              </p:ext>
            </p:extLst>
          </p:nvPr>
        </p:nvGraphicFramePr>
        <p:xfrm>
          <a:off x="186292" y="926873"/>
          <a:ext cx="3533016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living</a:t>
                      </a:r>
                      <a:r>
                        <a:rPr lang="en-AU" sz="2000" baseline="0" dirty="0" smtClean="0"/>
                        <a:t>, non-living and dead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Identify</a:t>
                      </a:r>
                      <a:r>
                        <a:rPr lang="en-AU" sz="2000" baseline="0" dirty="0" smtClean="0"/>
                        <a:t> which </a:t>
                      </a:r>
                      <a:r>
                        <a:rPr lang="en-AU" sz="2000" b="1" baseline="0" dirty="0" smtClean="0"/>
                        <a:t>characteristics</a:t>
                      </a:r>
                      <a:r>
                        <a:rPr lang="en-AU" sz="2000" baseline="0" dirty="0" smtClean="0"/>
                        <a:t> the object has.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all 7</a:t>
                      </a:r>
                      <a:r>
                        <a:rPr lang="en-AU" sz="2000" baseline="0" dirty="0" smtClean="0"/>
                        <a:t> characteristics? = </a:t>
                      </a:r>
                      <a:r>
                        <a:rPr lang="en-AU" sz="2000" b="1" baseline="0" dirty="0" smtClean="0"/>
                        <a:t>living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once had</a:t>
                      </a:r>
                      <a:r>
                        <a:rPr lang="en-AU" sz="2000" baseline="0" dirty="0" smtClean="0"/>
                        <a:t> all 7 characteristics = </a:t>
                      </a:r>
                      <a:r>
                        <a:rPr lang="en-AU" sz="2000" b="1" baseline="0" dirty="0" smtClean="0"/>
                        <a:t>dead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some or 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never</a:t>
                      </a:r>
                      <a:r>
                        <a:rPr lang="en-AU" sz="2000" baseline="0" dirty="0" smtClean="0"/>
                        <a:t> had all 7 = </a:t>
                      </a:r>
                      <a:r>
                        <a:rPr lang="en-AU" sz="2000" b="1" baseline="0" dirty="0" smtClean="0"/>
                        <a:t>non-living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16598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Does it have</a:t>
                      </a:r>
                      <a:r>
                        <a:rPr lang="en-AU" baseline="0" dirty="0" smtClean="0"/>
                        <a:t> none or some  of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40181"/>
              </p:ext>
            </p:extLst>
          </p:nvPr>
        </p:nvGraphicFramePr>
        <p:xfrm>
          <a:off x="7819475" y="4191897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32" y="1565410"/>
            <a:ext cx="2154983" cy="215498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936735" y="410608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paper clip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is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______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because it has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_____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of the 7 characteristics,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and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_________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4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19025"/>
              </p:ext>
            </p:extLst>
          </p:nvPr>
        </p:nvGraphicFramePr>
        <p:xfrm>
          <a:off x="9202818" y="292658"/>
          <a:ext cx="275715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characteristics does it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Is a cotton t-shirt living, non-living or dead?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23129"/>
              </p:ext>
            </p:extLst>
          </p:nvPr>
        </p:nvGraphicFramePr>
        <p:xfrm>
          <a:off x="9202817" y="137880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it have all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18540"/>
              </p:ext>
            </p:extLst>
          </p:nvPr>
        </p:nvGraphicFramePr>
        <p:xfrm>
          <a:off x="186292" y="926873"/>
          <a:ext cx="3533016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living</a:t>
                      </a:r>
                      <a:r>
                        <a:rPr lang="en-AU" sz="2000" baseline="0" dirty="0" smtClean="0"/>
                        <a:t>, non-living and dead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Identify</a:t>
                      </a:r>
                      <a:r>
                        <a:rPr lang="en-AU" sz="2000" baseline="0" dirty="0" smtClean="0"/>
                        <a:t> which </a:t>
                      </a:r>
                      <a:r>
                        <a:rPr lang="en-AU" sz="2000" b="1" baseline="0" dirty="0" smtClean="0"/>
                        <a:t>characteristics</a:t>
                      </a:r>
                      <a:r>
                        <a:rPr lang="en-AU" sz="2000" baseline="0" dirty="0" smtClean="0"/>
                        <a:t> the object has.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all 7</a:t>
                      </a:r>
                      <a:r>
                        <a:rPr lang="en-AU" sz="2000" baseline="0" dirty="0" smtClean="0"/>
                        <a:t> characteristics? = </a:t>
                      </a:r>
                      <a:r>
                        <a:rPr lang="en-AU" sz="2000" b="1" baseline="0" dirty="0" smtClean="0"/>
                        <a:t>living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once had</a:t>
                      </a:r>
                      <a:r>
                        <a:rPr lang="en-AU" sz="2000" baseline="0" dirty="0" smtClean="0"/>
                        <a:t> all 7 characteristics = </a:t>
                      </a:r>
                      <a:r>
                        <a:rPr lang="en-AU" sz="2000" b="1" baseline="0" dirty="0" smtClean="0"/>
                        <a:t>dead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some or 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never</a:t>
                      </a:r>
                      <a:r>
                        <a:rPr lang="en-AU" sz="2000" baseline="0" dirty="0" smtClean="0"/>
                        <a:t> had all 7 = </a:t>
                      </a:r>
                      <a:r>
                        <a:rPr lang="en-AU" sz="2000" b="1" baseline="0" dirty="0" smtClean="0"/>
                        <a:t>non-living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16598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Does it have</a:t>
                      </a:r>
                      <a:r>
                        <a:rPr lang="en-AU" baseline="0" dirty="0" smtClean="0"/>
                        <a:t> none or some  of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40181"/>
              </p:ext>
            </p:extLst>
          </p:nvPr>
        </p:nvGraphicFramePr>
        <p:xfrm>
          <a:off x="7819475" y="4191897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964249" y="5176973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cotton t-shirt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is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______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because it has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_____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of the 7 characteristics,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and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_________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759" y="1769351"/>
            <a:ext cx="2468245" cy="1518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58" b="96872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6320" y="2105244"/>
            <a:ext cx="2952367" cy="29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3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19025"/>
              </p:ext>
            </p:extLst>
          </p:nvPr>
        </p:nvGraphicFramePr>
        <p:xfrm>
          <a:off x="9202818" y="292658"/>
          <a:ext cx="275715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characteristics does it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Is a fungus living, non-living or dead?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23129"/>
              </p:ext>
            </p:extLst>
          </p:nvPr>
        </p:nvGraphicFramePr>
        <p:xfrm>
          <a:off x="9202817" y="137880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it have all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18540"/>
              </p:ext>
            </p:extLst>
          </p:nvPr>
        </p:nvGraphicFramePr>
        <p:xfrm>
          <a:off x="186292" y="926873"/>
          <a:ext cx="3533016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living</a:t>
                      </a:r>
                      <a:r>
                        <a:rPr lang="en-AU" sz="2000" baseline="0" dirty="0" smtClean="0"/>
                        <a:t>, non-living and dead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Identify</a:t>
                      </a:r>
                      <a:r>
                        <a:rPr lang="en-AU" sz="2000" baseline="0" dirty="0" smtClean="0"/>
                        <a:t> which </a:t>
                      </a:r>
                      <a:r>
                        <a:rPr lang="en-AU" sz="2000" b="1" baseline="0" dirty="0" smtClean="0"/>
                        <a:t>characteristics</a:t>
                      </a:r>
                      <a:r>
                        <a:rPr lang="en-AU" sz="2000" baseline="0" dirty="0" smtClean="0"/>
                        <a:t> the object has.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all 7</a:t>
                      </a:r>
                      <a:r>
                        <a:rPr lang="en-AU" sz="2000" baseline="0" dirty="0" smtClean="0"/>
                        <a:t> characteristics? = </a:t>
                      </a:r>
                      <a:r>
                        <a:rPr lang="en-AU" sz="2000" b="1" baseline="0" dirty="0" smtClean="0"/>
                        <a:t>living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once had</a:t>
                      </a:r>
                      <a:r>
                        <a:rPr lang="en-AU" sz="2000" baseline="0" dirty="0" smtClean="0"/>
                        <a:t> all 7 characteristics = </a:t>
                      </a:r>
                      <a:r>
                        <a:rPr lang="en-AU" sz="2000" b="1" baseline="0" dirty="0" smtClean="0"/>
                        <a:t>dead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some or 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never</a:t>
                      </a:r>
                      <a:r>
                        <a:rPr lang="en-AU" sz="2000" baseline="0" dirty="0" smtClean="0"/>
                        <a:t> had all 7 = </a:t>
                      </a:r>
                      <a:r>
                        <a:rPr lang="en-AU" sz="2000" b="1" baseline="0" dirty="0" smtClean="0"/>
                        <a:t>non-living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16598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Does it have</a:t>
                      </a:r>
                      <a:r>
                        <a:rPr lang="en-AU" baseline="0" dirty="0" smtClean="0"/>
                        <a:t> none or some  of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40181"/>
              </p:ext>
            </p:extLst>
          </p:nvPr>
        </p:nvGraphicFramePr>
        <p:xfrm>
          <a:off x="7819475" y="4191897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54" y="2126902"/>
            <a:ext cx="3583701" cy="26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9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5" y="971188"/>
            <a:ext cx="10331172" cy="4265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/>
              <a:t>Biology is the study of living things and what it means to be alive.</a:t>
            </a:r>
          </a:p>
          <a:p>
            <a:pPr>
              <a:spcAft>
                <a:spcPts val="1200"/>
              </a:spcAft>
            </a:pPr>
            <a:endParaRPr lang="en-AU" sz="2800" dirty="0"/>
          </a:p>
          <a:p>
            <a:pPr>
              <a:spcAft>
                <a:spcPts val="1200"/>
              </a:spcAft>
            </a:pPr>
            <a:r>
              <a:rPr lang="en-AU" sz="2800" dirty="0" smtClean="0"/>
              <a:t>Knowing the characteristics of living things will help you understand the difference between living and non-living things.</a:t>
            </a:r>
          </a:p>
          <a:p>
            <a:pPr>
              <a:spcAft>
                <a:spcPts val="1200"/>
              </a:spcAft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33059"/>
            <a:ext cx="8882055" cy="889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Name four of the 7 characteristics of living things.</a:t>
            </a:r>
            <a:endParaRPr lang="en-AU" sz="2800" dirty="0"/>
          </a:p>
          <a:p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833056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7554" y="2585082"/>
            <a:ext cx="8772537" cy="1486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Is a log of wood non-living or dead?  Explain your choice.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-1" y="4239170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554" y="4991196"/>
            <a:ext cx="8465273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Fred says a car is living because it moves, excretes waste and requires nutrition.  Is he correct?  Why or why not?</a:t>
            </a:r>
            <a:endParaRPr lang="en-AU" sz="28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47868"/>
              </p:ext>
            </p:extLst>
          </p:nvPr>
        </p:nvGraphicFramePr>
        <p:xfrm>
          <a:off x="7911529" y="148208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3" grpId="0"/>
      <p:bldP spid="9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554" y="845332"/>
            <a:ext cx="11924446" cy="5848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Complete the worksheets on Characteristics of Living Things.</a:t>
            </a:r>
          </a:p>
          <a:p>
            <a:endParaRPr lang="en-AU" sz="2800" dirty="0">
              <a:latin typeface="+mn-lt"/>
            </a:endParaRPr>
          </a:p>
          <a:p>
            <a:endParaRPr lang="en-AU" sz="2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/>
          <a:lstStyle/>
          <a:p>
            <a:r>
              <a:rPr lang="en-AU" dirty="0" smtClean="0"/>
              <a:t>Characteristics of Living Things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Activate Prior Knowledge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8150" y="3223067"/>
            <a:ext cx="9753600" cy="320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260730" y="3223067"/>
            <a:ext cx="9186200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Think, Pair, Share:  Name three living things.  What makes them living?</a:t>
            </a:r>
          </a:p>
          <a:p>
            <a:endParaRPr lang="en-AU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8150" y="975167"/>
            <a:ext cx="8323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Identify the 7 characteristics of living things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>
                <a:latin typeface="+mj-lt"/>
              </a:rPr>
              <a:t>Identify things as living, non-living or dead</a:t>
            </a:r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19694"/>
              </p:ext>
            </p:extLst>
          </p:nvPr>
        </p:nvGraphicFramePr>
        <p:xfrm>
          <a:off x="9354003" y="29265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many characteristics do living things have in common?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070785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Living Things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All living things have 7 characteristics in common.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They can be remembered by using the acronym </a:t>
            </a:r>
            <a:r>
              <a:rPr lang="en-AU" sz="2800" b="1" dirty="0" smtClean="0">
                <a:latin typeface="+mn-lt"/>
              </a:rPr>
              <a:t>MR GREEN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32558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Characteristic: feature or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1883"/>
              </p:ext>
            </p:extLst>
          </p:nvPr>
        </p:nvGraphicFramePr>
        <p:xfrm>
          <a:off x="9354003" y="1743922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acronym that we use to remember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048" y="3288783"/>
            <a:ext cx="42100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71191" cy="523220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2800" dirty="0" smtClean="0"/>
              <a:t>Concept Development</a:t>
            </a:r>
            <a:endParaRPr lang="en-AU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061830"/>
              </p:ext>
            </p:extLst>
          </p:nvPr>
        </p:nvGraphicFramePr>
        <p:xfrm>
          <a:off x="9354003" y="204626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 humans exchange gases with the environment?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070785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MR GREEN</a:t>
            </a:r>
          </a:p>
          <a:p>
            <a:endParaRPr lang="en-AU" sz="2800" b="1" dirty="0" smtClean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M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ove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to find the resources they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need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R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espond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to changes in their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environment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G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row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as they get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older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R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eproduce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to make new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individuals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E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xcrete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waste products from their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bodies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E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xchange gases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with their environment</a:t>
            </a:r>
          </a:p>
          <a:p>
            <a:pPr>
              <a:lnSpc>
                <a:spcPct val="150000"/>
              </a:lnSpc>
            </a:pPr>
            <a:r>
              <a:rPr lang="en-AU" sz="2800" b="1" u="sng" dirty="0" smtClean="0">
                <a:latin typeface="+mn-lt"/>
                <a:cs typeface="Arial" panose="020B0604020202020204" pitchFamily="34" charset="0"/>
              </a:rPr>
              <a:t>N</a:t>
            </a:r>
            <a:r>
              <a:rPr lang="en-AU" sz="2800" u="sng" dirty="0" smtClean="0">
                <a:latin typeface="+mn-lt"/>
                <a:cs typeface="Arial" panose="020B0604020202020204" pitchFamily="34" charset="0"/>
              </a:rPr>
              <a:t>utrition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from food and water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56708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Characteristic: feature or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533415"/>
              </p:ext>
            </p:extLst>
          </p:nvPr>
        </p:nvGraphicFramePr>
        <p:xfrm>
          <a:off x="9354003" y="1609287"/>
          <a:ext cx="260596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 plant closes its flowers at night.  Which characteristic/s does this demonstrate?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233" r="8338" b="7055"/>
          <a:stretch/>
        </p:blipFill>
        <p:spPr>
          <a:xfrm>
            <a:off x="7317796" y="1480696"/>
            <a:ext cx="1677280" cy="1664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97" y="148208"/>
            <a:ext cx="1794907" cy="1104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5292" t="17751" r="12663" b="39795"/>
          <a:stretch/>
        </p:blipFill>
        <p:spPr>
          <a:xfrm>
            <a:off x="2525888" y="808801"/>
            <a:ext cx="2109292" cy="1075366"/>
          </a:xfrm>
          <a:prstGeom prst="rect">
            <a:avLst/>
          </a:prstGeom>
        </p:spPr>
      </p:pic>
      <p:pic>
        <p:nvPicPr>
          <p:cNvPr id="1026" name="Picture 2" descr="Image result for ey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81" y="204626"/>
            <a:ext cx="1615524" cy="10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5133" b="5823"/>
          <a:stretch/>
        </p:blipFill>
        <p:spPr>
          <a:xfrm>
            <a:off x="6163185" y="3063680"/>
            <a:ext cx="1591367" cy="1334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435" y="4398227"/>
            <a:ext cx="2046215" cy="1361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38" y="5587380"/>
            <a:ext cx="2092405" cy="117174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88148"/>
              </p:ext>
            </p:extLst>
          </p:nvPr>
        </p:nvGraphicFramePr>
        <p:xfrm>
          <a:off x="9354003" y="356258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Think, pair, share:  How do plants get their food?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08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056987"/>
              </p:ext>
            </p:extLst>
          </p:nvPr>
        </p:nvGraphicFramePr>
        <p:xfrm>
          <a:off x="9354003" y="292658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characteristics does the crocodile show?  Is it living, non-living or dead?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6278731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Living, Non-living or Dead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Living</a:t>
            </a:r>
            <a:r>
              <a:rPr lang="en-AU" sz="2800" dirty="0" smtClean="0">
                <a:latin typeface="+mn-lt"/>
              </a:rPr>
              <a:t> things have </a:t>
            </a:r>
            <a:r>
              <a:rPr lang="en-AU" sz="2800" b="1" dirty="0" smtClean="0">
                <a:latin typeface="+mn-lt"/>
              </a:rPr>
              <a:t>all 7</a:t>
            </a:r>
            <a:r>
              <a:rPr lang="en-AU" sz="2800" dirty="0" smtClean="0">
                <a:latin typeface="+mn-lt"/>
              </a:rPr>
              <a:t> characteristics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Non-living</a:t>
            </a:r>
            <a:r>
              <a:rPr lang="en-AU" sz="2800" dirty="0" smtClean="0">
                <a:latin typeface="+mn-lt"/>
              </a:rPr>
              <a:t> things may have </a:t>
            </a:r>
            <a:r>
              <a:rPr lang="en-AU" sz="2800" b="1" dirty="0" smtClean="0">
                <a:latin typeface="+mn-lt"/>
              </a:rPr>
              <a:t>some</a:t>
            </a:r>
            <a:r>
              <a:rPr lang="en-AU" sz="2800" dirty="0" smtClean="0">
                <a:latin typeface="+mn-lt"/>
              </a:rPr>
              <a:t>, but not all, 7 characteristics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 smtClean="0">
                <a:latin typeface="+mn-lt"/>
              </a:rPr>
              <a:t>Dead</a:t>
            </a:r>
            <a:r>
              <a:rPr lang="en-AU" sz="2800" dirty="0" smtClean="0">
                <a:latin typeface="+mn-lt"/>
              </a:rPr>
              <a:t> things </a:t>
            </a:r>
            <a:r>
              <a:rPr lang="en-AU" sz="2800" b="1" dirty="0" smtClean="0">
                <a:latin typeface="+mn-lt"/>
              </a:rPr>
              <a:t>once had </a:t>
            </a:r>
            <a:r>
              <a:rPr lang="en-AU" sz="2800" dirty="0" smtClean="0">
                <a:latin typeface="+mn-lt"/>
              </a:rPr>
              <a:t>all 7 characteristics but </a:t>
            </a:r>
            <a:r>
              <a:rPr lang="en-AU" sz="2800" b="1" dirty="0" smtClean="0">
                <a:latin typeface="+mn-lt"/>
              </a:rPr>
              <a:t>now have none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32558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Characteristic: feature or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01640"/>
              </p:ext>
            </p:extLst>
          </p:nvPr>
        </p:nvGraphicFramePr>
        <p:xfrm>
          <a:off x="9354003" y="1990754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Which characteristics does the dinosaur fossil show? Is it living, non-living or dead?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756" y="2019078"/>
            <a:ext cx="2545294" cy="1525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56" y="148209"/>
            <a:ext cx="2460925" cy="1637634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22954"/>
              </p:ext>
            </p:extLst>
          </p:nvPr>
        </p:nvGraphicFramePr>
        <p:xfrm>
          <a:off x="9354003" y="3688850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Which characteristics does the robotic dinosaur show? Is it living, non-living or dead?</a:t>
                      </a:r>
                      <a:endParaRPr lang="en-A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3494" t="16480" r="13193" b="7765"/>
          <a:stretch/>
        </p:blipFill>
        <p:spPr>
          <a:xfrm>
            <a:off x="4715729" y="3950714"/>
            <a:ext cx="4485321" cy="2294414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39919"/>
              </p:ext>
            </p:extLst>
          </p:nvPr>
        </p:nvGraphicFramePr>
        <p:xfrm>
          <a:off x="377025" y="3862608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62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19025"/>
              </p:ext>
            </p:extLst>
          </p:nvPr>
        </p:nvGraphicFramePr>
        <p:xfrm>
          <a:off x="9202818" y="292658"/>
          <a:ext cx="275715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characteristics does it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Is a cow living, non-living or dead?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23129"/>
              </p:ext>
            </p:extLst>
          </p:nvPr>
        </p:nvGraphicFramePr>
        <p:xfrm>
          <a:off x="9202817" y="137880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it have all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18540"/>
              </p:ext>
            </p:extLst>
          </p:nvPr>
        </p:nvGraphicFramePr>
        <p:xfrm>
          <a:off x="186292" y="926873"/>
          <a:ext cx="3533016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living</a:t>
                      </a:r>
                      <a:r>
                        <a:rPr lang="en-AU" sz="2000" baseline="0" dirty="0" smtClean="0"/>
                        <a:t>, non-living and dead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Identify</a:t>
                      </a:r>
                      <a:r>
                        <a:rPr lang="en-AU" sz="2000" baseline="0" dirty="0" smtClean="0"/>
                        <a:t> which </a:t>
                      </a:r>
                      <a:r>
                        <a:rPr lang="en-AU" sz="2000" b="1" baseline="0" dirty="0" smtClean="0"/>
                        <a:t>characteristics</a:t>
                      </a:r>
                      <a:r>
                        <a:rPr lang="en-AU" sz="2000" baseline="0" dirty="0" smtClean="0"/>
                        <a:t> the object has.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all 7</a:t>
                      </a:r>
                      <a:r>
                        <a:rPr lang="en-AU" sz="2000" baseline="0" dirty="0" smtClean="0"/>
                        <a:t> characteristics? = </a:t>
                      </a:r>
                      <a:r>
                        <a:rPr lang="en-AU" sz="2000" b="1" baseline="0" dirty="0" smtClean="0"/>
                        <a:t>living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once had</a:t>
                      </a:r>
                      <a:r>
                        <a:rPr lang="en-AU" sz="2000" baseline="0" dirty="0" smtClean="0"/>
                        <a:t> all 7 characteristics = </a:t>
                      </a:r>
                      <a:r>
                        <a:rPr lang="en-AU" sz="2000" b="1" baseline="0" dirty="0" smtClean="0"/>
                        <a:t>dead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some or 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never</a:t>
                      </a:r>
                      <a:r>
                        <a:rPr lang="en-AU" sz="2000" baseline="0" dirty="0" smtClean="0"/>
                        <a:t> had all 7 = </a:t>
                      </a:r>
                      <a:r>
                        <a:rPr lang="en-AU" sz="2000" b="1" baseline="0" dirty="0" smtClean="0"/>
                        <a:t>non-living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936735" y="4106082"/>
            <a:ext cx="3827711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 cow is living because it has all 7 characteristics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16598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Does it have</a:t>
                      </a:r>
                      <a:r>
                        <a:rPr lang="en-AU" baseline="0" dirty="0" smtClean="0"/>
                        <a:t> none or some  of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40181"/>
              </p:ext>
            </p:extLst>
          </p:nvPr>
        </p:nvGraphicFramePr>
        <p:xfrm>
          <a:off x="7819475" y="4191897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54" y="1524913"/>
            <a:ext cx="3313069" cy="22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19025"/>
              </p:ext>
            </p:extLst>
          </p:nvPr>
        </p:nvGraphicFramePr>
        <p:xfrm>
          <a:off x="9202818" y="292658"/>
          <a:ext cx="275715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characteristics does it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Is a rock living, non-living or dead?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23129"/>
              </p:ext>
            </p:extLst>
          </p:nvPr>
        </p:nvGraphicFramePr>
        <p:xfrm>
          <a:off x="9202817" y="137880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it have all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18540"/>
              </p:ext>
            </p:extLst>
          </p:nvPr>
        </p:nvGraphicFramePr>
        <p:xfrm>
          <a:off x="186292" y="926873"/>
          <a:ext cx="3533016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living</a:t>
                      </a:r>
                      <a:r>
                        <a:rPr lang="en-AU" sz="2000" baseline="0" dirty="0" smtClean="0"/>
                        <a:t>, non-living and dead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Identify</a:t>
                      </a:r>
                      <a:r>
                        <a:rPr lang="en-AU" sz="2000" baseline="0" dirty="0" smtClean="0"/>
                        <a:t> which </a:t>
                      </a:r>
                      <a:r>
                        <a:rPr lang="en-AU" sz="2000" b="1" baseline="0" dirty="0" smtClean="0"/>
                        <a:t>characteristics</a:t>
                      </a:r>
                      <a:r>
                        <a:rPr lang="en-AU" sz="2000" baseline="0" dirty="0" smtClean="0"/>
                        <a:t> the object has.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all 7</a:t>
                      </a:r>
                      <a:r>
                        <a:rPr lang="en-AU" sz="2000" baseline="0" dirty="0" smtClean="0"/>
                        <a:t> characteristics? = </a:t>
                      </a:r>
                      <a:r>
                        <a:rPr lang="en-AU" sz="2000" b="1" baseline="0" dirty="0" smtClean="0"/>
                        <a:t>living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once had</a:t>
                      </a:r>
                      <a:r>
                        <a:rPr lang="en-AU" sz="2000" baseline="0" dirty="0" smtClean="0"/>
                        <a:t> all 7 characteristics = </a:t>
                      </a:r>
                      <a:r>
                        <a:rPr lang="en-AU" sz="2000" b="1" baseline="0" dirty="0" smtClean="0"/>
                        <a:t>dead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some or 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never</a:t>
                      </a:r>
                      <a:r>
                        <a:rPr lang="en-AU" sz="2000" baseline="0" dirty="0" smtClean="0"/>
                        <a:t> had all 7 = </a:t>
                      </a:r>
                      <a:r>
                        <a:rPr lang="en-AU" sz="2000" b="1" baseline="0" dirty="0" smtClean="0"/>
                        <a:t>non-living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936735" y="410608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 rock is non-living because it has none of the 7 characteristics and never did.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16598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Does it have</a:t>
                      </a:r>
                      <a:r>
                        <a:rPr lang="en-AU" baseline="0" dirty="0" smtClean="0"/>
                        <a:t> none or some  of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40181"/>
              </p:ext>
            </p:extLst>
          </p:nvPr>
        </p:nvGraphicFramePr>
        <p:xfrm>
          <a:off x="7819475" y="4191897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89" y="1504554"/>
            <a:ext cx="2975106" cy="24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4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19025"/>
              </p:ext>
            </p:extLst>
          </p:nvPr>
        </p:nvGraphicFramePr>
        <p:xfrm>
          <a:off x="9202818" y="292658"/>
          <a:ext cx="275715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characteristics does it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Is a log living, non-living or dead?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23129"/>
              </p:ext>
            </p:extLst>
          </p:nvPr>
        </p:nvGraphicFramePr>
        <p:xfrm>
          <a:off x="9202817" y="137880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Does it have all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18540"/>
              </p:ext>
            </p:extLst>
          </p:nvPr>
        </p:nvGraphicFramePr>
        <p:xfrm>
          <a:off x="186292" y="926873"/>
          <a:ext cx="3533016" cy="505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33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Identifying living</a:t>
                      </a:r>
                      <a:r>
                        <a:rPr lang="en-AU" sz="2000" baseline="0" dirty="0" smtClean="0"/>
                        <a:t>, non-living and dead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Identify</a:t>
                      </a:r>
                      <a:r>
                        <a:rPr lang="en-AU" sz="2000" baseline="0" dirty="0" smtClean="0"/>
                        <a:t> which </a:t>
                      </a:r>
                      <a:r>
                        <a:rPr lang="en-AU" sz="2000" b="1" baseline="0" dirty="0" smtClean="0"/>
                        <a:t>characteristics</a:t>
                      </a:r>
                      <a:r>
                        <a:rPr lang="en-AU" sz="2000" baseline="0" dirty="0" smtClean="0"/>
                        <a:t> the object has.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all 7</a:t>
                      </a:r>
                      <a:r>
                        <a:rPr lang="en-AU" sz="2000" baseline="0" dirty="0" smtClean="0"/>
                        <a:t> characteristics? = </a:t>
                      </a:r>
                      <a:r>
                        <a:rPr lang="en-AU" sz="2000" b="1" baseline="0" dirty="0" smtClean="0"/>
                        <a:t>living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once had</a:t>
                      </a:r>
                      <a:r>
                        <a:rPr lang="en-AU" sz="2000" baseline="0" dirty="0" smtClean="0"/>
                        <a:t> all 7 characteristics = </a:t>
                      </a:r>
                      <a:r>
                        <a:rPr lang="en-AU" sz="2000" b="1" baseline="0" dirty="0" smtClean="0"/>
                        <a:t>dead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Does it have </a:t>
                      </a:r>
                      <a:r>
                        <a:rPr lang="en-AU" sz="2000" b="1" baseline="0" dirty="0" smtClean="0"/>
                        <a:t>some or none</a:t>
                      </a:r>
                      <a:r>
                        <a:rPr lang="en-AU" sz="2000" baseline="0" dirty="0" smtClean="0"/>
                        <a:t>, but </a:t>
                      </a:r>
                      <a:r>
                        <a:rPr lang="en-AU" sz="2000" b="1" baseline="0" dirty="0" smtClean="0"/>
                        <a:t>never</a:t>
                      </a:r>
                      <a:r>
                        <a:rPr lang="en-AU" sz="2000" baseline="0" dirty="0" smtClean="0"/>
                        <a:t> had all 7 = </a:t>
                      </a:r>
                      <a:r>
                        <a:rPr lang="en-AU" sz="2000" b="1" baseline="0" dirty="0" smtClean="0"/>
                        <a:t>non-living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936735" y="410608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 log is dead because it has none of the 7 characteristics, but once did.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16598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Does it have</a:t>
                      </a:r>
                      <a:r>
                        <a:rPr lang="en-AU" baseline="0" dirty="0" smtClean="0"/>
                        <a:t> none or some  of the characteristics?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40181"/>
              </p:ext>
            </p:extLst>
          </p:nvPr>
        </p:nvGraphicFramePr>
        <p:xfrm>
          <a:off x="7819475" y="4191897"/>
          <a:ext cx="4138345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ove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find the resources they need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espond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changes in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row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as they get older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eproduce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to make new individuals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xcrete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waste products from their bodies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xchange gases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with their environment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AU" sz="1800" u="sng" dirty="0" smtClean="0">
                          <a:latin typeface="+mn-lt"/>
                          <a:cs typeface="Arial" panose="020B0604020202020204" pitchFamily="34" charset="0"/>
                        </a:rPr>
                        <a:t>utrition</a:t>
                      </a:r>
                      <a:r>
                        <a:rPr lang="en-AU" sz="1800" dirty="0" smtClean="0">
                          <a:latin typeface="+mn-lt"/>
                          <a:cs typeface="Arial" panose="020B0604020202020204" pitchFamily="34" charset="0"/>
                        </a:rPr>
                        <a:t> from food and water</a:t>
                      </a:r>
                      <a:endParaRPr lang="en-AU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8719" b="7831"/>
          <a:stretch/>
        </p:blipFill>
        <p:spPr>
          <a:xfrm>
            <a:off x="5609648" y="1495242"/>
            <a:ext cx="2901497" cy="21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13046</TotalTime>
  <Words>1370</Words>
  <Application>Microsoft Office PowerPoint</Application>
  <PresentationFormat>Widescreen</PresentationFormat>
  <Paragraphs>235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Characteristics of Living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GULBERTI Ashe [Harrisdale Senior High School]</cp:lastModifiedBy>
  <cp:revision>175</cp:revision>
  <dcterms:created xsi:type="dcterms:W3CDTF">2017-01-28T08:32:28Z</dcterms:created>
  <dcterms:modified xsi:type="dcterms:W3CDTF">2020-05-13T01:20:03Z</dcterms:modified>
</cp:coreProperties>
</file>